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19" roundtripDataSignature="AMtx7mjZ2B5k6zoxpao0woCAbHCrju31i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customschemas.google.com/relationships/presentationmetadata" Target="meta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N"/>
              <a:t>Preworks course home assignments</a:t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cefbb46526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cefbb4652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3"/>
          <p:cNvSpPr txBox="1"/>
          <p:nvPr>
            <p:ph idx="1" type="body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4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4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2" name="Google Shape;32;p1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1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1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2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2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hyperlink" Target="https://docs.google.com/spreadsheets/d/1kazoBIFezi9cdo0foQtNlAYXFHhYkFFY/edit#gid=1458127256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hyperlink" Target="https://colab.research.google.com/drive/1vE3JmpHqN9_NyXkTVWmMiE5KI3cMmtRU#scrollTo=Nk0d6Hdb9SGj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:\Ammara\Clevered\brochure\002.png"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097724" y="-1109974"/>
            <a:ext cx="6957402" cy="917735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/>
          <p:nvPr/>
        </p:nvSpPr>
        <p:spPr>
          <a:xfrm>
            <a:off x="-7584" y="824376"/>
            <a:ext cx="5976664" cy="1360005"/>
          </a:xfrm>
          <a:prstGeom prst="rect">
            <a:avLst/>
          </a:prstGeom>
          <a:solidFill>
            <a:srgbClr val="F1EDA5"/>
          </a:solidFill>
          <a:ln cap="flat" cmpd="sng" w="25400">
            <a:solidFill>
              <a:srgbClr val="F1ED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 txBox="1"/>
          <p:nvPr>
            <p:ph idx="1" type="subTitle"/>
          </p:nvPr>
        </p:nvSpPr>
        <p:spPr>
          <a:xfrm>
            <a:off x="4500562" y="6000768"/>
            <a:ext cx="4572032" cy="7858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b="1" lang="en-IN">
                <a:solidFill>
                  <a:schemeClr val="lt1"/>
                </a:solidFill>
              </a:rPr>
              <a:t>Author: Srishti Vipin K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-219652" y="2420888"/>
            <a:ext cx="6400800" cy="7858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1" i="0" lang="en-IN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User Manual</a:t>
            </a:r>
            <a:endParaRPr b="1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"/>
          <p:cNvSpPr txBox="1"/>
          <p:nvPr>
            <p:ph type="ctrTitle"/>
          </p:nvPr>
        </p:nvSpPr>
        <p:spPr>
          <a:xfrm>
            <a:off x="-905452" y="76936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/>
              <a:t>F</a:t>
            </a:r>
            <a:r>
              <a:rPr lang="en-IN"/>
              <a:t>acial Emotion </a:t>
            </a:r>
            <a:r>
              <a:rPr lang="en-IN"/>
              <a:t>Detector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:\Ammara\Clevered\brochure\002.png" id="161" name="Google Shape;16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334674" y="-1397324"/>
            <a:ext cx="6957402" cy="955325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2" name="Google Shape;162;p9"/>
          <p:cNvSpPr/>
          <p:nvPr/>
        </p:nvSpPr>
        <p:spPr>
          <a:xfrm>
            <a:off x="611560" y="140358"/>
            <a:ext cx="7920900" cy="1290900"/>
          </a:xfrm>
          <a:prstGeom prst="rect">
            <a:avLst/>
          </a:prstGeom>
          <a:solidFill>
            <a:srgbClr val="F1EDA5"/>
          </a:solidFill>
          <a:ln cap="flat" cmpd="sng" w="25400">
            <a:solidFill>
              <a:srgbClr val="F1ED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685"/>
              <a:buFont typeface="Calibri"/>
              <a:buNone/>
            </a:pPr>
            <a:r>
              <a:rPr lang="en-IN"/>
              <a:t>Demo Video</a:t>
            </a:r>
            <a:endParaRPr sz="2700"/>
          </a:p>
        </p:txBody>
      </p:sp>
      <p:sp>
        <p:nvSpPr>
          <p:cNvPr id="164" name="Google Shape;164;p9"/>
          <p:cNvSpPr txBox="1"/>
          <p:nvPr>
            <p:ph idx="1" type="body"/>
          </p:nvPr>
        </p:nvSpPr>
        <p:spPr>
          <a:xfrm>
            <a:off x="457200" y="1973550"/>
            <a:ext cx="8229600" cy="41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IN">
                <a:solidFill>
                  <a:srgbClr val="FFFFFF"/>
                </a:solidFill>
              </a:rPr>
              <a:t>Demo any 2 features/ functions/ options of your project. Make a recording of the same and attach here as a backup if needed</a:t>
            </a:r>
            <a:endParaRPr b="1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:\Ammara\Clevered\brochure\002.png" id="169" name="Google Shape;16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334674" y="-1397324"/>
            <a:ext cx="6957402" cy="955325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0" name="Google Shape;170;p10"/>
          <p:cNvSpPr/>
          <p:nvPr/>
        </p:nvSpPr>
        <p:spPr>
          <a:xfrm>
            <a:off x="611560" y="140358"/>
            <a:ext cx="7920900" cy="1290900"/>
          </a:xfrm>
          <a:prstGeom prst="rect">
            <a:avLst/>
          </a:prstGeom>
          <a:solidFill>
            <a:srgbClr val="F1EDA5"/>
          </a:solidFill>
          <a:ln cap="flat" cmpd="sng" w="25400">
            <a:solidFill>
              <a:srgbClr val="F1ED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685"/>
              <a:buFont typeface="Calibri"/>
              <a:buNone/>
            </a:pPr>
            <a:r>
              <a:rPr lang="en-IN"/>
              <a:t>Toolkit Walkthrough</a:t>
            </a:r>
            <a:endParaRPr sz="2700"/>
          </a:p>
        </p:txBody>
      </p:sp>
      <p:sp>
        <p:nvSpPr>
          <p:cNvPr id="172" name="Google Shape;172;p10"/>
          <p:cNvSpPr txBox="1"/>
          <p:nvPr/>
        </p:nvSpPr>
        <p:spPr>
          <a:xfrm>
            <a:off x="3885500" y="2211600"/>
            <a:ext cx="2790000" cy="7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Link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:\Ammara\Clevered\brochure\002.png" id="177" name="Google Shape;17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120362" y="-1195262"/>
            <a:ext cx="6957402" cy="914912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8" name="Google Shape;178;p11"/>
          <p:cNvSpPr/>
          <p:nvPr/>
        </p:nvSpPr>
        <p:spPr>
          <a:xfrm>
            <a:off x="1871700" y="200702"/>
            <a:ext cx="5400600" cy="1290871"/>
          </a:xfrm>
          <a:prstGeom prst="rect">
            <a:avLst/>
          </a:prstGeom>
          <a:solidFill>
            <a:srgbClr val="F1EDA5"/>
          </a:solidFill>
          <a:ln cap="flat" cmpd="sng" w="25400">
            <a:solidFill>
              <a:srgbClr val="F1ED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/>
              <a:t>Contact Person</a:t>
            </a:r>
            <a:endParaRPr/>
          </a:p>
        </p:txBody>
      </p:sp>
      <p:sp>
        <p:nvSpPr>
          <p:cNvPr id="180" name="Google Shape;180;p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IN">
                <a:solidFill>
                  <a:schemeClr val="lt1"/>
                </a:solidFill>
              </a:rPr>
              <a:t>srishtivkumar@gmail.com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:\Ammara\Clevered\brochure\002.png" id="185" name="Google Shape;185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114238" y="-1201387"/>
            <a:ext cx="6957402" cy="9161375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6" name="Google Shape;186;p12"/>
          <p:cNvSpPr txBox="1"/>
          <p:nvPr>
            <p:ph type="title"/>
          </p:nvPr>
        </p:nvSpPr>
        <p:spPr>
          <a:xfrm>
            <a:off x="2442592" y="2807803"/>
            <a:ext cx="4258816" cy="1143000"/>
          </a:xfrm>
          <a:prstGeom prst="rect">
            <a:avLst/>
          </a:prstGeom>
          <a:solidFill>
            <a:srgbClr val="F1EDA5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:\Ammara\Clevered\brochure\002.png" id="93" name="Google Shape;9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113824" y="-1101574"/>
            <a:ext cx="6957402" cy="91605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"/>
          <p:cNvSpPr/>
          <p:nvPr/>
        </p:nvSpPr>
        <p:spPr>
          <a:xfrm>
            <a:off x="1835696" y="404664"/>
            <a:ext cx="5256584" cy="936104"/>
          </a:xfrm>
          <a:prstGeom prst="rect">
            <a:avLst/>
          </a:prstGeom>
          <a:solidFill>
            <a:srgbClr val="F1EDA5"/>
          </a:solidFill>
          <a:ln cap="flat" cmpd="sng" w="25400">
            <a:solidFill>
              <a:srgbClr val="F1ED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/>
              <a:t>Table of Contents</a:t>
            </a:r>
            <a:endParaRPr/>
          </a:p>
        </p:txBody>
      </p:sp>
      <p:sp>
        <p:nvSpPr>
          <p:cNvPr id="96" name="Google Shape;96;p2"/>
          <p:cNvSpPr txBox="1"/>
          <p:nvPr>
            <p:ph idx="1" type="body"/>
          </p:nvPr>
        </p:nvSpPr>
        <p:spPr>
          <a:xfrm>
            <a:off x="457200" y="2071678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b="1" lang="en-IN">
                <a:solidFill>
                  <a:schemeClr val="lt1"/>
                </a:solidFill>
              </a:rPr>
              <a:t>Acknowledgements</a:t>
            </a:r>
            <a:endParaRPr b="1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b="1" lang="en-IN">
                <a:solidFill>
                  <a:schemeClr val="lt1"/>
                </a:solidFill>
              </a:rPr>
              <a:t>About Me</a:t>
            </a:r>
            <a:endParaRPr b="1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b="1" lang="en-IN">
                <a:solidFill>
                  <a:schemeClr val="lt1"/>
                </a:solidFill>
              </a:rPr>
              <a:t>My Journey with Clevered</a:t>
            </a:r>
            <a:endParaRPr b="1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b="1" lang="en-IN">
                <a:solidFill>
                  <a:schemeClr val="lt1"/>
                </a:solidFill>
              </a:rPr>
              <a:t>About the App</a:t>
            </a:r>
            <a:endParaRPr b="1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b="1" lang="en-IN">
                <a:solidFill>
                  <a:schemeClr val="lt1"/>
                </a:solidFill>
              </a:rPr>
              <a:t>How to Use it?</a:t>
            </a:r>
            <a:endParaRPr b="1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>
                <a:solidFill>
                  <a:schemeClr val="lt1"/>
                </a:solidFill>
              </a:rPr>
              <a:t>-Demo Video</a:t>
            </a:r>
            <a:endParaRPr b="1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>
                <a:solidFill>
                  <a:schemeClr val="lt1"/>
                </a:solidFill>
              </a:rPr>
              <a:t>-Toolkit Walkthrough</a:t>
            </a:r>
            <a:endParaRPr b="1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>
                <a:solidFill>
                  <a:schemeClr val="lt1"/>
                </a:solidFill>
              </a:rPr>
              <a:t>-Contact Person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:\Ammara\Clevered\brochure\002.png" id="101" name="Google Shape;10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101574" y="-1113824"/>
            <a:ext cx="6957402" cy="9185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3"/>
          <p:cNvSpPr/>
          <p:nvPr/>
        </p:nvSpPr>
        <p:spPr>
          <a:xfrm>
            <a:off x="1835696" y="404664"/>
            <a:ext cx="5256584" cy="936104"/>
          </a:xfrm>
          <a:prstGeom prst="rect">
            <a:avLst/>
          </a:prstGeom>
          <a:solidFill>
            <a:srgbClr val="F1EDA5"/>
          </a:solidFill>
          <a:ln cap="flat" cmpd="sng" w="25400">
            <a:solidFill>
              <a:srgbClr val="F1ED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/>
              <a:t>Acknowledgements</a:t>
            </a:r>
            <a:endParaRPr/>
          </a:p>
        </p:txBody>
      </p:sp>
      <p:sp>
        <p:nvSpPr>
          <p:cNvPr id="104" name="Google Shape;104;p3"/>
          <p:cNvSpPr txBox="1"/>
          <p:nvPr>
            <p:ph idx="1" type="body"/>
          </p:nvPr>
        </p:nvSpPr>
        <p:spPr>
          <a:xfrm>
            <a:off x="457200" y="2059697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b="1" lang="en-IN">
                <a:solidFill>
                  <a:schemeClr val="lt1"/>
                </a:solidFill>
              </a:rPr>
              <a:t>A small vote of thanks for all who have helped you in this journey of App Development – your parents, Mentors,Dr. Ken Khan, Sites etc.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:\Ammara\Clevered\brochure\002.png" id="109" name="Google Shape;10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114474" y="-1226124"/>
            <a:ext cx="6957402" cy="921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4"/>
          <p:cNvSpPr/>
          <p:nvPr/>
        </p:nvSpPr>
        <p:spPr>
          <a:xfrm>
            <a:off x="1835696" y="404664"/>
            <a:ext cx="5256584" cy="936104"/>
          </a:xfrm>
          <a:prstGeom prst="rect">
            <a:avLst/>
          </a:prstGeom>
          <a:solidFill>
            <a:srgbClr val="F1EDA5"/>
          </a:solidFill>
          <a:ln cap="flat" cmpd="sng" w="25400">
            <a:solidFill>
              <a:srgbClr val="F1ED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/>
              <a:t>About Me..</a:t>
            </a:r>
            <a:endParaRPr/>
          </a:p>
        </p:txBody>
      </p:sp>
      <p:sp>
        <p:nvSpPr>
          <p:cNvPr id="112" name="Google Shape;112;p4"/>
          <p:cNvSpPr txBox="1"/>
          <p:nvPr>
            <p:ph idx="1" type="body"/>
          </p:nvPr>
        </p:nvSpPr>
        <p:spPr>
          <a:xfrm>
            <a:off x="457200" y="1710494"/>
            <a:ext cx="36861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b="1" lang="en-IN">
                <a:solidFill>
                  <a:schemeClr val="lt1"/>
                </a:solidFill>
              </a:rPr>
              <a:t>Student’s Photograph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13" name="Google Shape;113;p4"/>
          <p:cNvSpPr txBox="1"/>
          <p:nvPr/>
        </p:nvSpPr>
        <p:spPr>
          <a:xfrm>
            <a:off x="4824911" y="1874712"/>
            <a:ext cx="36861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 am Srishti Vipin, I'm a creative individual with a passion for artificial intelligence. As a house captain and football team member, I thrive in collaborative environments while maintaining a strong work ethic. </a:t>
            </a:r>
            <a:endParaRPr b="1"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4"/>
          <p:cNvSpPr/>
          <p:nvPr/>
        </p:nvSpPr>
        <p:spPr>
          <a:xfrm>
            <a:off x="395800" y="2854800"/>
            <a:ext cx="3816300" cy="38103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F1ED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850" y="2854800"/>
            <a:ext cx="3816237" cy="381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:\Ammara\Clevered\brochure\002.png" id="120" name="Google Shape;12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108112" y="-1207512"/>
            <a:ext cx="6957402" cy="917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5"/>
          <p:cNvSpPr/>
          <p:nvPr/>
        </p:nvSpPr>
        <p:spPr>
          <a:xfrm>
            <a:off x="755576" y="404553"/>
            <a:ext cx="7632848" cy="936104"/>
          </a:xfrm>
          <a:prstGeom prst="rect">
            <a:avLst/>
          </a:prstGeom>
          <a:solidFill>
            <a:srgbClr val="F1EDA5"/>
          </a:solidFill>
          <a:ln cap="flat" cmpd="sng" w="25400">
            <a:solidFill>
              <a:srgbClr val="F1ED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5"/>
          <p:cNvSpPr txBox="1"/>
          <p:nvPr>
            <p:ph type="title"/>
          </p:nvPr>
        </p:nvSpPr>
        <p:spPr>
          <a:xfrm>
            <a:off x="457200" y="404600"/>
            <a:ext cx="8041200" cy="93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Calibri"/>
              <a:buNone/>
            </a:pPr>
            <a:r>
              <a:rPr lang="en-IN" sz="3659"/>
              <a:t>About My Internship Journey with Clevered..</a:t>
            </a:r>
            <a:endParaRPr sz="3659"/>
          </a:p>
        </p:txBody>
      </p:sp>
      <p:sp>
        <p:nvSpPr>
          <p:cNvPr id="123" name="Google Shape;123;p5"/>
          <p:cNvSpPr txBox="1"/>
          <p:nvPr/>
        </p:nvSpPr>
        <p:spPr>
          <a:xfrm>
            <a:off x="270445" y="1708975"/>
            <a:ext cx="84147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8608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Char char="•"/>
            </a:pPr>
            <a:r>
              <a:rPr b="1" lang="en-IN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My journey into AI began with Clevered's online internship program. As someone fascinated by the intersection of technology and human emotion, I was immediately drawn to the face emotion detection project.</a:t>
            </a:r>
            <a:endParaRPr b="1"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608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Char char="•"/>
            </a:pPr>
            <a:r>
              <a:rPr b="1" lang="en-IN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Throughout the internship, I had the incredible opportunity to be mentored by Ms.Mani. Their guidance proved invaluable.</a:t>
            </a:r>
            <a:endParaRPr b="1"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608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Char char="•"/>
            </a:pPr>
            <a:r>
              <a:rPr b="1" lang="en-IN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experience not only equipped me with the technical skills to build a face emotion detector, but also fostered a deeper understanding of the potential of AI in various fields. I'm incredibly grateful to Clevered and especially to </a:t>
            </a:r>
            <a:r>
              <a:rPr b="1" lang="en-IN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Ms.Mani</a:t>
            </a:r>
            <a:r>
              <a:rPr b="1" lang="en-IN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for making this journey so rewarding.</a:t>
            </a:r>
            <a:endParaRPr b="1"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:\Ammara\Clevered\brochure\002.png" id="128" name="Google Shape;128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114237" y="-1201387"/>
            <a:ext cx="6957402" cy="9161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6"/>
          <p:cNvSpPr/>
          <p:nvPr/>
        </p:nvSpPr>
        <p:spPr>
          <a:xfrm>
            <a:off x="1835696" y="404664"/>
            <a:ext cx="5256584" cy="936104"/>
          </a:xfrm>
          <a:prstGeom prst="rect">
            <a:avLst/>
          </a:prstGeom>
          <a:solidFill>
            <a:srgbClr val="F1EDA5"/>
          </a:solidFill>
          <a:ln cap="flat" cmpd="sng" w="25400">
            <a:solidFill>
              <a:srgbClr val="F1ED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/>
              <a:t>About App..</a:t>
            </a:r>
            <a:endParaRPr/>
          </a:p>
        </p:txBody>
      </p:sp>
      <p:sp>
        <p:nvSpPr>
          <p:cNvPr id="131" name="Google Shape;131;p6"/>
          <p:cNvSpPr txBox="1"/>
          <p:nvPr>
            <p:ph idx="1" type="body"/>
          </p:nvPr>
        </p:nvSpPr>
        <p:spPr>
          <a:xfrm>
            <a:off x="4363000" y="1600200"/>
            <a:ext cx="45138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700">
                <a:solidFill>
                  <a:schemeClr val="lt1"/>
                </a:solidFill>
              </a:rPr>
              <a:t>Uses</a:t>
            </a:r>
            <a:endParaRPr b="1" sz="2700">
              <a:solidFill>
                <a:schemeClr val="lt1"/>
              </a:solidFill>
            </a:endParaRPr>
          </a:p>
          <a:p>
            <a:pPr indent="-3873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b="1" lang="en-IN" sz="2500">
                <a:solidFill>
                  <a:schemeClr val="lt1"/>
                </a:solidFill>
              </a:rPr>
              <a:t>Improving human-computer interaction by allowing computers to respond to users' emotions </a:t>
            </a:r>
            <a:endParaRPr b="1" sz="2500">
              <a:solidFill>
                <a:schemeClr val="lt1"/>
              </a:solidFill>
            </a:endParaRPr>
          </a:p>
          <a:p>
            <a:pPr indent="-3873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b="1" lang="en-IN" sz="2500">
                <a:solidFill>
                  <a:schemeClr val="lt1"/>
                </a:solidFill>
              </a:rPr>
              <a:t>Analyzing customer emotions in marketing studies </a:t>
            </a:r>
            <a:endParaRPr b="1" sz="2500">
              <a:solidFill>
                <a:schemeClr val="lt1"/>
              </a:solidFill>
            </a:endParaRPr>
          </a:p>
          <a:p>
            <a:pPr indent="-3873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b="1" lang="en-IN" sz="2500">
                <a:solidFill>
                  <a:schemeClr val="lt1"/>
                </a:solidFill>
              </a:rPr>
              <a:t>Studying emotional responses in psychology experiments</a:t>
            </a:r>
            <a:endParaRPr b="1" sz="2500">
              <a:solidFill>
                <a:schemeClr val="lt1"/>
              </a:solidFill>
            </a:endParaRPr>
          </a:p>
        </p:txBody>
      </p:sp>
      <p:sp>
        <p:nvSpPr>
          <p:cNvPr id="132" name="Google Shape;132;p6"/>
          <p:cNvSpPr txBox="1"/>
          <p:nvPr/>
        </p:nvSpPr>
        <p:spPr>
          <a:xfrm>
            <a:off x="457199" y="1772650"/>
            <a:ext cx="40005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This app demonstrates facial emotion detection using a pre-trained machine learning model. Colab was used to develop and train the model.</a:t>
            </a:r>
            <a:endParaRPr b="1" sz="2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5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https://colab.research.google.com/drive/1vE3JmpHqN9_NyXkTVWmMiE5KI3cMmtRU#scrollTo=Nk0d6Hdb9SGj</a:t>
            </a:r>
            <a:endParaRPr b="1" sz="2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:\Ammara\Clevered\brochure\002.png" id="137" name="Google Shape;13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101987" y="-1213637"/>
            <a:ext cx="6957402" cy="918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7"/>
          <p:cNvSpPr/>
          <p:nvPr/>
        </p:nvSpPr>
        <p:spPr>
          <a:xfrm>
            <a:off x="1691680" y="2780928"/>
            <a:ext cx="5760640" cy="936104"/>
          </a:xfrm>
          <a:prstGeom prst="rect">
            <a:avLst/>
          </a:prstGeom>
          <a:solidFill>
            <a:srgbClr val="F1EDA5"/>
          </a:solidFill>
          <a:ln cap="flat" cmpd="sng" w="25400">
            <a:solidFill>
              <a:srgbClr val="F1ED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7"/>
          <p:cNvSpPr txBox="1"/>
          <p:nvPr>
            <p:ph type="title"/>
          </p:nvPr>
        </p:nvSpPr>
        <p:spPr>
          <a:xfrm>
            <a:off x="457200" y="264318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/>
              <a:t>How do I use the App?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:\Ammara\Clevered\brochure\002.png" id="144" name="Google Shape;14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334674" y="-1397324"/>
            <a:ext cx="6957402" cy="955325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5" name="Google Shape;145;p8"/>
          <p:cNvSpPr/>
          <p:nvPr/>
        </p:nvSpPr>
        <p:spPr>
          <a:xfrm>
            <a:off x="611560" y="140358"/>
            <a:ext cx="7920880" cy="1290871"/>
          </a:xfrm>
          <a:prstGeom prst="rect">
            <a:avLst/>
          </a:prstGeom>
          <a:solidFill>
            <a:srgbClr val="F1EDA5"/>
          </a:solidFill>
          <a:ln cap="flat" cmpd="sng" w="25400">
            <a:solidFill>
              <a:srgbClr val="F1ED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/>
              <a:t>Facial Emotion Detector</a:t>
            </a:r>
            <a:endParaRPr sz="2700"/>
          </a:p>
        </p:txBody>
      </p:sp>
      <p:sp>
        <p:nvSpPr>
          <p:cNvPr id="147" name="Google Shape;147;p8"/>
          <p:cNvSpPr txBox="1"/>
          <p:nvPr/>
        </p:nvSpPr>
        <p:spPr>
          <a:xfrm>
            <a:off x="324176" y="1600150"/>
            <a:ext cx="89784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31470" lvl="0" marL="3429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1" lang="en-IN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Web-based app: My project runs on a website google colab, you'll be able to use it from any device with a web browser and internet connection. Just visit the provided link </a:t>
            </a:r>
            <a:endParaRPr b="1"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1470" lvl="0" marL="3429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1" lang="en-IN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Webcam access: If your app uses a webcam for real-time detection, you might need to grant it permission to access your camera. This is usually a one-time step during your first use.</a:t>
            </a:r>
            <a:endParaRPr b="1"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1470" lvl="0" marL="3429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Char char="•"/>
            </a:pPr>
            <a:r>
              <a:rPr b="1" lang="en-IN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app might display a live video feed from your webcam.You might position your face within a designated area on the screen and fix the lighting. There is a button to click the image.</a:t>
            </a:r>
            <a:endParaRPr b="1"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1470" lvl="0" marL="3429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Char char="•"/>
            </a:pPr>
            <a:r>
              <a:rPr b="1" lang="en-IN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After a brief processing time, the app should display the detected emotion(s) on the screen, likely overlaid on the image or video feed.</a:t>
            </a:r>
            <a:endParaRPr b="1"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b="1" lang="en-IN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**note Face emotion detection is a complex field, and results should be interpreted for entertainment purposes only. They may not accurately reflect true emotions.</a:t>
            </a:r>
            <a:endParaRPr b="1"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cefbb46526_0_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g2cefbb46526_0_14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E:\Ammara\Clevered\brochure\002.png" id="154" name="Google Shape;154;g2cefbb46526_0_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334674" y="-1397324"/>
            <a:ext cx="6957402" cy="955325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5" name="Google Shape;155;g2cefbb46526_0_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1375" y="166196"/>
            <a:ext cx="9144003" cy="577750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2cefbb46526_0_14"/>
          <p:cNvSpPr txBox="1"/>
          <p:nvPr/>
        </p:nvSpPr>
        <p:spPr>
          <a:xfrm>
            <a:off x="241375" y="6036250"/>
            <a:ext cx="4169700" cy="3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*my </a:t>
            </a:r>
            <a:r>
              <a:rPr lang="en-IN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brother</a:t>
            </a:r>
            <a:r>
              <a:rPr lang="en-IN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2023-09-28T05:19:05Z</dcterms:created>
  <dc:creator>Smita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7EFB9437B86F47E8829B2138047527E3_12</vt:lpwstr>
  </property>
  <property fmtid="{D5CDD505-2E9C-101B-9397-08002B2CF9AE}" pid="3" name="KSOProductBuildVer">
    <vt:lpwstr>1033-12.2.0.13215</vt:lpwstr>
  </property>
</Properties>
</file>